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6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9/26/17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9/26/17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9/26/17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9/26/17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9/26/17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9/26/17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12721" y="789799"/>
            <a:ext cx="4672171" cy="536728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C. S. Lewis and the </a:t>
            </a:r>
            <a:br>
              <a:rPr lang="en-US" sz="4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40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Myth of Love: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3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(Un)veiling the Mysteries of </a:t>
            </a:r>
            <a:br>
              <a:rPr lang="en-US" sz="31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100" b="1" i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Till We Have Faces</a:t>
            </a:r>
            <a:r>
              <a:rPr lang="en-US" sz="31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31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100" b="1" i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3100" b="1" i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1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October 11, 7:00 PM</a:t>
            </a:r>
            <a:br>
              <a:rPr lang="en-US" sz="31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100" b="1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Belin</a:t>
            </a:r>
            <a:r>
              <a:rPr lang="en-US" sz="31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Chapel, HBU</a:t>
            </a:r>
            <a:br>
              <a:rPr lang="en-US" sz="31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1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31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700" b="1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andrewlazo.com</a:t>
            </a:r>
            <a:endParaRPr lang="en-US" sz="2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 descr="andrew lazo 2 v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51" y="1360638"/>
            <a:ext cx="3449756" cy="51746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489" y="431526"/>
            <a:ext cx="3674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Distinguished Inklings Scholar </a:t>
            </a:r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Andrew Lazo</a:t>
            </a:r>
            <a:b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5258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ythofLove_Lazo_Poster2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133" r="-47133"/>
          <a:stretch/>
        </p:blipFill>
        <p:spPr>
          <a:xfrm>
            <a:off x="2281985" y="642367"/>
            <a:ext cx="8229600" cy="5453633"/>
          </a:xfrm>
        </p:spPr>
      </p:pic>
      <p:pic>
        <p:nvPicPr>
          <p:cNvPr id="6" name="Picture 5" descr="andrew lazo 2 v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35" y="1291543"/>
            <a:ext cx="3212899" cy="48193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8489" y="431526"/>
            <a:ext cx="3674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Distinguished Inklings Scholar </a:t>
            </a:r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Andrew Lazo</a:t>
            </a:r>
            <a:b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0746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2409" y="431526"/>
            <a:ext cx="3674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Distinguished Inklings Scholar </a:t>
            </a:r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Andrew Lazo</a:t>
            </a:r>
            <a:b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 descr="andrew lazo 1 v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0" y="1345520"/>
            <a:ext cx="3429441" cy="5144162"/>
          </a:xfrm>
          <a:prstGeom prst="rect">
            <a:avLst/>
          </a:prstGeom>
        </p:spPr>
      </p:pic>
      <p:pic>
        <p:nvPicPr>
          <p:cNvPr id="9" name="Content Placeholder 8" descr="MythofLove_Lazo_Poster1-new.pn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15" r="-25915"/>
          <a:stretch/>
        </p:blipFill>
        <p:spPr>
          <a:xfrm>
            <a:off x="2953015" y="574492"/>
            <a:ext cx="7080086" cy="5900072"/>
          </a:xfrm>
        </p:spPr>
      </p:pic>
    </p:spTree>
    <p:extLst>
      <p:ext uri="{BB962C8B-B14F-4D97-AF65-F5344CB8AC3E}">
        <p14:creationId xmlns:p14="http://schemas.microsoft.com/office/powerpoint/2010/main" val="5600357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28</TotalTime>
  <Words>22</Words>
  <Application>Microsoft Macintosh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Paper</vt:lpstr>
      <vt:lpstr>C. S. Lewis and the  Myth of Love:  (Un)veiling the Mysteries of  Till We Have Faces  October 11, 7:00 PM Belin Chapel, HBU  andrewlazo.com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User</dc:creator>
  <cp:lastModifiedBy>Mac User</cp:lastModifiedBy>
  <cp:revision>6</cp:revision>
  <dcterms:created xsi:type="dcterms:W3CDTF">2017-09-26T11:00:14Z</dcterms:created>
  <dcterms:modified xsi:type="dcterms:W3CDTF">2017-09-26T11:28:51Z</dcterms:modified>
</cp:coreProperties>
</file>